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93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91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16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12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2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764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36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39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47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32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12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8E6E0-EF45-4428-AA57-6C61BDA877EB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556D-10A6-4EAE-B7B6-9F228E35C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762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BB51DC-2AB6-9874-039A-A4CDB17BA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00" y="150504"/>
            <a:ext cx="2800000" cy="2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4CA94-F3CA-4903-E54D-CA6056657826}"/>
              </a:ext>
            </a:extLst>
          </p:cNvPr>
          <p:cNvSpPr txBox="1"/>
          <p:nvPr/>
        </p:nvSpPr>
        <p:spPr>
          <a:xfrm>
            <a:off x="3395902" y="3491998"/>
            <a:ext cx="5400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THE FRESH FARMERS</a:t>
            </a:r>
            <a:endParaRPr lang="en-IN" sz="4800" i="1" dirty="0"/>
          </a:p>
        </p:txBody>
      </p:sp>
    </p:spTree>
    <p:extLst>
      <p:ext uri="{BB962C8B-B14F-4D97-AF65-F5344CB8AC3E}">
        <p14:creationId xmlns:p14="http://schemas.microsoft.com/office/powerpoint/2010/main" val="241943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6C30C-6582-C34B-6931-E3B4E2BE4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187505"/>
            <a:ext cx="10462949" cy="491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AF864-5862-7159-59A8-0707DA9F682B}"/>
              </a:ext>
            </a:extLst>
          </p:cNvPr>
          <p:cNvSpPr txBox="1"/>
          <p:nvPr/>
        </p:nvSpPr>
        <p:spPr>
          <a:xfrm>
            <a:off x="396240" y="162560"/>
            <a:ext cx="8165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don’t have a registered business so, we take help from </a:t>
            </a:r>
            <a:r>
              <a:rPr lang="en-US" dirty="0" err="1"/>
              <a:t>razorpay</a:t>
            </a:r>
            <a:r>
              <a:rPr lang="en-US" dirty="0"/>
              <a:t> for our payments</a:t>
            </a:r>
          </a:p>
          <a:p>
            <a:r>
              <a:rPr lang="en-US" dirty="0"/>
              <a:t>You can fill details and pay </a:t>
            </a:r>
          </a:p>
          <a:p>
            <a:r>
              <a:rPr lang="en-US" dirty="0"/>
              <a:t>After successful payment we will get all details about the order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50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7924A-6E83-120C-1B1D-A5CCDA5B4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22"/>
          <a:stretch/>
        </p:blipFill>
        <p:spPr>
          <a:xfrm>
            <a:off x="0" y="1033014"/>
            <a:ext cx="12192000" cy="1303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2BA2B-03AA-5F42-359C-558DCD355EA7}"/>
              </a:ext>
            </a:extLst>
          </p:cNvPr>
          <p:cNvSpPr txBox="1"/>
          <p:nvPr/>
        </p:nvSpPr>
        <p:spPr>
          <a:xfrm>
            <a:off x="203200" y="497840"/>
            <a:ext cx="994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even check reviews of our website by just clicking on REVIEWS option available on navigation bar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2F6CDD-DE74-0A66-86A5-DCF153D695D9}"/>
              </a:ext>
            </a:extLst>
          </p:cNvPr>
          <p:cNvSpPr/>
          <p:nvPr/>
        </p:nvSpPr>
        <p:spPr>
          <a:xfrm>
            <a:off x="6096000" y="1361440"/>
            <a:ext cx="1137920" cy="660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270FB8-BBF2-978F-B7FA-935EA7862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502642"/>
            <a:ext cx="9011920" cy="36766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68ED7B-33E2-CB90-7BF1-1A24929B4F90}"/>
              </a:ext>
            </a:extLst>
          </p:cNvPr>
          <p:cNvCxnSpPr/>
          <p:nvPr/>
        </p:nvCxnSpPr>
        <p:spPr>
          <a:xfrm flipH="1">
            <a:off x="5080000" y="2021840"/>
            <a:ext cx="1270000" cy="6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2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794B1-7EAC-B5C8-0A95-B0C617D1A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2063011"/>
            <a:ext cx="9749923" cy="4540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52997-76B3-1088-D826-7017F01C472F}"/>
              </a:ext>
            </a:extLst>
          </p:cNvPr>
          <p:cNvSpPr txBox="1"/>
          <p:nvPr/>
        </p:nvSpPr>
        <p:spPr>
          <a:xfrm>
            <a:off x="182880" y="142240"/>
            <a:ext cx="862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even check our top Farmers by just clicking on our farmers option in navigation bar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6A5BD-57A6-6B50-D6CC-56A913EDA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61"/>
          <a:stretch/>
        </p:blipFill>
        <p:spPr>
          <a:xfrm>
            <a:off x="0" y="616454"/>
            <a:ext cx="12192000" cy="13241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BBEE19-FEA6-2D80-FBA8-F377CC948A63}"/>
              </a:ext>
            </a:extLst>
          </p:cNvPr>
          <p:cNvSpPr/>
          <p:nvPr/>
        </p:nvSpPr>
        <p:spPr>
          <a:xfrm>
            <a:off x="8686800" y="894080"/>
            <a:ext cx="1300480" cy="751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1FD436-4970-A88C-43CD-33B162956D50}"/>
              </a:ext>
            </a:extLst>
          </p:cNvPr>
          <p:cNvCxnSpPr/>
          <p:nvPr/>
        </p:nvCxnSpPr>
        <p:spPr>
          <a:xfrm flipH="1">
            <a:off x="6482080" y="1645920"/>
            <a:ext cx="2519680" cy="74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23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9D11A-AF1D-07C9-3F47-BF16A40A6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0734"/>
            <a:ext cx="7125317" cy="4740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6C2F7-35FA-DAC4-4E4C-F85CF7013E12}"/>
              </a:ext>
            </a:extLst>
          </p:cNvPr>
          <p:cNvSpPr txBox="1"/>
          <p:nvPr/>
        </p:nvSpPr>
        <p:spPr>
          <a:xfrm>
            <a:off x="151852" y="497840"/>
            <a:ext cx="682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even contact us by phone calls or visiting us on our main office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99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D6EE9-0308-76D1-B440-4C7D33D5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410"/>
            <a:ext cx="7167909" cy="3295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1FFF1-E393-5FE5-9EF9-82F1EF7B0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8182"/>
          <a:stretch/>
        </p:blipFill>
        <p:spPr>
          <a:xfrm>
            <a:off x="6553201" y="1872532"/>
            <a:ext cx="5547360" cy="3112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55C15D-2E06-159D-ED1F-FCA82EC81C3C}"/>
              </a:ext>
            </a:extLst>
          </p:cNvPr>
          <p:cNvSpPr txBox="1"/>
          <p:nvPr/>
        </p:nvSpPr>
        <p:spPr>
          <a:xfrm>
            <a:off x="579120" y="314960"/>
            <a:ext cx="740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even have our about page which tells you why we are special than others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58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32B270-48E7-1DF7-8934-A9E201D248E4}"/>
              </a:ext>
            </a:extLst>
          </p:cNvPr>
          <p:cNvSpPr txBox="1"/>
          <p:nvPr/>
        </p:nvSpPr>
        <p:spPr>
          <a:xfrm>
            <a:off x="548640" y="416560"/>
            <a:ext cx="7606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if you are a Farmer</a:t>
            </a:r>
          </a:p>
          <a:p>
            <a:endParaRPr lang="en-US" dirty="0"/>
          </a:p>
          <a:p>
            <a:r>
              <a:rPr lang="en-US" dirty="0"/>
              <a:t>If you Login your details properly you will further lead to homepage for farmers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1B27F-CBCC-5F2E-017B-AFFB65D1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9890"/>
            <a:ext cx="11287760" cy="52300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38034E3-3F25-7DBE-1FDA-5AA34C70C87A}"/>
              </a:ext>
            </a:extLst>
          </p:cNvPr>
          <p:cNvSpPr/>
          <p:nvPr/>
        </p:nvSpPr>
        <p:spPr>
          <a:xfrm>
            <a:off x="9824720" y="3954907"/>
            <a:ext cx="894080" cy="518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67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D3BF3-FCA2-F0A4-09A9-50D5C75134AB}"/>
              </a:ext>
            </a:extLst>
          </p:cNvPr>
          <p:cNvSpPr txBox="1"/>
          <p:nvPr/>
        </p:nvSpPr>
        <p:spPr>
          <a:xfrm>
            <a:off x="467360" y="436880"/>
            <a:ext cx="743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the Chat Box work totally different now it will solve the query of farmers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F8E6E-6397-4C88-1113-1028DE6D4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806212"/>
            <a:ext cx="2576702" cy="4224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6E7E2-1469-4C73-7C95-FEE09A848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430" y="896917"/>
            <a:ext cx="2576703" cy="4133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69F1B-5B49-AA33-4BDA-099FECD0F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41" y="851564"/>
            <a:ext cx="2555772" cy="42242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136D8-165C-D3BB-9A09-6FFA178F8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21" y="806212"/>
            <a:ext cx="2594064" cy="4269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7738F3-7292-33FF-AEEC-2A6520D144A4}"/>
              </a:ext>
            </a:extLst>
          </p:cNvPr>
          <p:cNvSpPr txBox="1"/>
          <p:nvPr/>
        </p:nvSpPr>
        <p:spPr>
          <a:xfrm>
            <a:off x="548640" y="5425440"/>
            <a:ext cx="835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easy use we have provided Hindi language for farmers to interact with our Chat Box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82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A61E7-DB78-D98B-CA9B-DB9F5B087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0" t="23359" r="2416" b="67249"/>
          <a:stretch/>
        </p:blipFill>
        <p:spPr>
          <a:xfrm>
            <a:off x="345440" y="995680"/>
            <a:ext cx="3025726" cy="883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56E74-B1A5-08A1-F67B-C0870FDB9FBD}"/>
              </a:ext>
            </a:extLst>
          </p:cNvPr>
          <p:cNvSpPr txBox="1"/>
          <p:nvPr/>
        </p:nvSpPr>
        <p:spPr>
          <a:xfrm>
            <a:off x="345440" y="436880"/>
            <a:ext cx="885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selecting language from top right corner they can even change the language of whole site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9BE8B-8A96-1808-F4AF-8AE6EFC5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727"/>
            <a:ext cx="12192000" cy="3751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679D2-7354-E7C0-66EF-EA4B44347816}"/>
              </a:ext>
            </a:extLst>
          </p:cNvPr>
          <p:cNvSpPr txBox="1"/>
          <p:nvPr/>
        </p:nvSpPr>
        <p:spPr>
          <a:xfrm>
            <a:off x="345440" y="5648960"/>
            <a:ext cx="916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Farmer can just add the crops he want to sell to the cart and can further request money from 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10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D96459-0394-D7D7-6D36-36F082297D64}"/>
              </a:ext>
            </a:extLst>
          </p:cNvPr>
          <p:cNvSpPr txBox="1"/>
          <p:nvPr/>
        </p:nvSpPr>
        <p:spPr>
          <a:xfrm>
            <a:off x="447040" y="447040"/>
            <a:ext cx="5488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work smoothly farmer and add or remove the items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C710F-A0FA-DAD8-BEC9-E964B2B36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185704"/>
            <a:ext cx="11348720" cy="33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8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95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70BE5-30FC-9703-212B-C924A6EA0ED7}"/>
              </a:ext>
            </a:extLst>
          </p:cNvPr>
          <p:cNvSpPr txBox="1"/>
          <p:nvPr/>
        </p:nvSpPr>
        <p:spPr>
          <a:xfrm>
            <a:off x="1302026" y="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64B60-F60A-7E71-FD78-106398C0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895"/>
            <a:ext cx="12192000" cy="560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BD4EC-E64A-F815-2290-CC90B28E3917}"/>
              </a:ext>
            </a:extLst>
          </p:cNvPr>
          <p:cNvSpPr txBox="1"/>
          <p:nvPr/>
        </p:nvSpPr>
        <p:spPr>
          <a:xfrm>
            <a:off x="198783" y="159026"/>
            <a:ext cx="7729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first page gives you option to choose whether you are a Customer or Farmer</a:t>
            </a:r>
          </a:p>
          <a:p>
            <a:endParaRPr lang="en-US" dirty="0"/>
          </a:p>
          <a:p>
            <a:r>
              <a:rPr lang="en-US" dirty="0"/>
              <a:t>If you are a Customer then click on customer button</a:t>
            </a:r>
          </a:p>
          <a:p>
            <a:r>
              <a:rPr lang="en-US" dirty="0"/>
              <a:t>If you are a Farmer then click on Farmer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858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4F592-6CF1-2260-2D8E-F5DA4294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222"/>
            <a:ext cx="12192000" cy="5625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8C06B-D035-2F43-AE5C-206E79AB8818}"/>
              </a:ext>
            </a:extLst>
          </p:cNvPr>
          <p:cNvSpPr txBox="1"/>
          <p:nvPr/>
        </p:nvSpPr>
        <p:spPr>
          <a:xfrm>
            <a:off x="318052" y="129188"/>
            <a:ext cx="85595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selecting between Customer or Farmer, that will further leads you to our Login Page</a:t>
            </a:r>
          </a:p>
          <a:p>
            <a:r>
              <a:rPr lang="en-US" dirty="0"/>
              <a:t>Fill you details in given box (Username &amp; Password)</a:t>
            </a:r>
          </a:p>
          <a:p>
            <a:r>
              <a:rPr lang="en-US" dirty="0"/>
              <a:t>If you are a Customer then you can’t login to Farmers page vice a versa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8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00585-DDC9-0394-0326-5AA094DED42F}"/>
              </a:ext>
            </a:extLst>
          </p:cNvPr>
          <p:cNvSpPr txBox="1"/>
          <p:nvPr/>
        </p:nvSpPr>
        <p:spPr>
          <a:xfrm>
            <a:off x="264160" y="370878"/>
            <a:ext cx="591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will fill wrong details then you will get Login failed alert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3E637-A83B-1324-219D-90002360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3" y="746363"/>
            <a:ext cx="4892464" cy="1508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590E3-BAA8-B7A7-FC75-84F8A2CD5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2828318"/>
            <a:ext cx="7893122" cy="3507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2B8FA-AAA4-9D47-83DC-520D94B03F7C}"/>
              </a:ext>
            </a:extLst>
          </p:cNvPr>
          <p:cNvSpPr txBox="1"/>
          <p:nvPr/>
        </p:nvSpPr>
        <p:spPr>
          <a:xfrm>
            <a:off x="264160" y="2357120"/>
            <a:ext cx="745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will fill correct details then you will get a welcome alert with your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792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52F92-6BBF-E02C-E060-1CCEB2B3F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774"/>
            <a:ext cx="12192000" cy="5625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1EEBCE-E395-1A02-E9AB-AF81107F6AB6}"/>
              </a:ext>
            </a:extLst>
          </p:cNvPr>
          <p:cNvSpPr txBox="1"/>
          <p:nvPr/>
        </p:nvSpPr>
        <p:spPr>
          <a:xfrm>
            <a:off x="609600" y="429109"/>
            <a:ext cx="509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successfully Login you will go to the homepage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49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328B90-1F52-7108-BCBA-DF91547F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567"/>
            <a:ext cx="12192000" cy="56835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D7E35F-E216-8C3D-8188-EAD72AC8CD8C}"/>
              </a:ext>
            </a:extLst>
          </p:cNvPr>
          <p:cNvSpPr/>
          <p:nvPr/>
        </p:nvSpPr>
        <p:spPr>
          <a:xfrm>
            <a:off x="10982960" y="1351280"/>
            <a:ext cx="1107440" cy="772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5BC7D-470D-B69C-3196-C3F63B9649F4}"/>
              </a:ext>
            </a:extLst>
          </p:cNvPr>
          <p:cNvSpPr txBox="1"/>
          <p:nvPr/>
        </p:nvSpPr>
        <p:spPr>
          <a:xfrm>
            <a:off x="447040" y="394168"/>
            <a:ext cx="550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you click on profile you will get your profile details 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ECC53-3B0A-27D1-05E8-943AD715A255}"/>
              </a:ext>
            </a:extLst>
          </p:cNvPr>
          <p:cNvSpPr/>
          <p:nvPr/>
        </p:nvSpPr>
        <p:spPr>
          <a:xfrm>
            <a:off x="9652000" y="2326640"/>
            <a:ext cx="2438400" cy="318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95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F8B36-83CF-093C-5F90-2D302BA9D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961" y="689349"/>
            <a:ext cx="2572821" cy="4187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FD244-361E-E586-C521-9170A3F12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980"/>
            <a:ext cx="9076012" cy="418745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882D1BF-B508-C2EA-02BE-E261D8BE11D5}"/>
              </a:ext>
            </a:extLst>
          </p:cNvPr>
          <p:cNvSpPr/>
          <p:nvPr/>
        </p:nvSpPr>
        <p:spPr>
          <a:xfrm>
            <a:off x="8585200" y="4460240"/>
            <a:ext cx="490812" cy="589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88405-3544-0F90-D82C-165513BE2E88}"/>
              </a:ext>
            </a:extLst>
          </p:cNvPr>
          <p:cNvSpPr txBox="1"/>
          <p:nvPr/>
        </p:nvSpPr>
        <p:spPr>
          <a:xfrm>
            <a:off x="426720" y="223520"/>
            <a:ext cx="721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bottom right there is a chat box for customer to clear his/her query.</a:t>
            </a:r>
          </a:p>
          <a:p>
            <a:r>
              <a:rPr lang="en-US" dirty="0"/>
              <a:t>On click you will get a popup of the chat box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69F9B5-663C-CDFB-F314-97185D1FBA3B}"/>
              </a:ext>
            </a:extLst>
          </p:cNvPr>
          <p:cNvCxnSpPr/>
          <p:nvPr/>
        </p:nvCxnSpPr>
        <p:spPr>
          <a:xfrm flipV="1">
            <a:off x="9076012" y="4114800"/>
            <a:ext cx="230548" cy="34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1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3E468-24B1-8FBE-92C8-7DB8DEEBC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292"/>
            <a:ext cx="12206819" cy="3806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74BEC-F8FF-D92B-433D-F956C01F8B44}"/>
              </a:ext>
            </a:extLst>
          </p:cNvPr>
          <p:cNvSpPr txBox="1"/>
          <p:nvPr/>
        </p:nvSpPr>
        <p:spPr>
          <a:xfrm>
            <a:off x="254000" y="355600"/>
            <a:ext cx="840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scroll down you can buy fruits and vegetables just add to cart the items you want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3F3AB1-2A89-780D-B283-D2D88021CE78}"/>
              </a:ext>
            </a:extLst>
          </p:cNvPr>
          <p:cNvSpPr/>
          <p:nvPr/>
        </p:nvSpPr>
        <p:spPr>
          <a:xfrm>
            <a:off x="0" y="4389120"/>
            <a:ext cx="1066800" cy="314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D2810-EE17-77CE-0792-A257DA210026}"/>
              </a:ext>
            </a:extLst>
          </p:cNvPr>
          <p:cNvSpPr txBox="1"/>
          <p:nvPr/>
        </p:nvSpPr>
        <p:spPr>
          <a:xfrm>
            <a:off x="254000" y="5212080"/>
            <a:ext cx="38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will further be added to your cart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338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81E39-8934-DD8E-0DCE-324FF6FD7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389"/>
            <a:ext cx="12192000" cy="4817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174A6-5898-F887-464F-72070103DB27}"/>
              </a:ext>
            </a:extLst>
          </p:cNvPr>
          <p:cNvSpPr txBox="1"/>
          <p:nvPr/>
        </p:nvSpPr>
        <p:spPr>
          <a:xfrm>
            <a:off x="386080" y="203200"/>
            <a:ext cx="1097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you can see you have your items which you have added to cart , you can check there individual price and total</a:t>
            </a:r>
          </a:p>
          <a:p>
            <a:r>
              <a:rPr lang="en-US" dirty="0"/>
              <a:t>You can even increase or decrease the quantity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CA6EB-A331-799A-B933-415F29DCD323}"/>
              </a:ext>
            </a:extLst>
          </p:cNvPr>
          <p:cNvSpPr txBox="1"/>
          <p:nvPr/>
        </p:nvSpPr>
        <p:spPr>
          <a:xfrm>
            <a:off x="304800" y="6055360"/>
            <a:ext cx="668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click on Purchase button you will further processed to payment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41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424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Priyanshu .</dc:creator>
  <cp:lastModifiedBy>Priyanshu .</cp:lastModifiedBy>
  <cp:revision>7</cp:revision>
  <dcterms:created xsi:type="dcterms:W3CDTF">2022-08-22T23:29:08Z</dcterms:created>
  <dcterms:modified xsi:type="dcterms:W3CDTF">2022-08-23T03:57:20Z</dcterms:modified>
</cp:coreProperties>
</file>